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7150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Ubuntu Light"/>
      <p:regular r:id="rId28"/>
      <p:bold r:id="rId29"/>
      <p:italic r:id="rId30"/>
      <p:boldItalic r:id="rId31"/>
    </p:embeddedFont>
    <p:embeddedFont>
      <p:font typeface="Fira Code Light"/>
      <p:regular r:id="rId32"/>
      <p:bold r:id="rId33"/>
    </p:embeddedFont>
    <p:embeddedFont>
      <p:font typeface="Fira Code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UbuntuLight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Light-boldItalic.fntdata"/><Relationship Id="rId30" Type="http://schemas.openxmlformats.org/officeDocument/2006/relationships/font" Target="fonts/UbuntuLight-italic.fntdata"/><Relationship Id="rId11" Type="http://schemas.openxmlformats.org/officeDocument/2006/relationships/slide" Target="slides/slide7.xml"/><Relationship Id="rId33" Type="http://schemas.openxmlformats.org/officeDocument/2006/relationships/font" Target="fonts/FiraCodeLight-bold.fntdata"/><Relationship Id="rId10" Type="http://schemas.openxmlformats.org/officeDocument/2006/relationships/slide" Target="slides/slide6.xml"/><Relationship Id="rId32" Type="http://schemas.openxmlformats.org/officeDocument/2006/relationships/font" Target="fonts/FiraCodeLight-regular.fntdata"/><Relationship Id="rId13" Type="http://schemas.openxmlformats.org/officeDocument/2006/relationships/slide" Target="slides/slide9.xml"/><Relationship Id="rId35" Type="http://schemas.openxmlformats.org/officeDocument/2006/relationships/font" Target="fonts/FiraCode-bold.fntdata"/><Relationship Id="rId12" Type="http://schemas.openxmlformats.org/officeDocument/2006/relationships/slide" Target="slides/slide8.xml"/><Relationship Id="rId34" Type="http://schemas.openxmlformats.org/officeDocument/2006/relationships/font" Target="fonts/FiraCod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e8e48b66e_0_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e8e48b6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e8e48b66e_0_10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e8e48b66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Observe, porém, que o array args é do tipo String. Ou seja, caso você deseje usá-lo para receber um número ou algum dos demais tipos válidos, você precisa fazer a conversão para o tipo correto. Por exemplo: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8e48b66e_0_11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e8e48b66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e8e48b66e_0_1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e8e48b6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e8e48b66e_0_13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e8e48b66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e8e48b66e_0_14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e8e48b66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e8e48b66e_0_1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e8e48b66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e8e48b66e_0_1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e8e48b6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e8e48b66e_0_1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e8e48b66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e8e48b66e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e8e48b6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e8e48b66e_0_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e8e48b6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e8e48b66e_0_3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e8e48b6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e8e48b66e_0_4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e8e48b6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e8e48b66e_0_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e8e48b6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Apesar de ser muito semelhante ao exemplo anterior, perceba que a sintaxe é um pouco mais simples. Usando a sintaxe </a:t>
            </a:r>
            <a:r>
              <a:rPr i="1" lang="pt-BR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Format String Syntax</a:t>
            </a:r>
            <a:r>
              <a:rPr lang="pt-BR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definimos o marcador %s, o qual define um valor do tipo String.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e8e48b66e_0_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e8e48b66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e8e48b66e_0_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e8e48b6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Entradas e Saídas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Entradas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String[] args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336950" y="1411025"/>
            <a:ext cx="64701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 forma mais simples de ler entradas do usuário do programa é através do array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args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contido na assinatura do método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Vamos relembrar a sintaxe deste método: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 array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args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preenchido com os argumentos informados ao nosso programa durante a inicialização dele. Isto é, quando vamos executar nosso programa, podemos definir valores, separados por espaços, como argumentos.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387775" y="2530200"/>
            <a:ext cx="42732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Entradas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String[] args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336950" y="1411025"/>
            <a:ext cx="6470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Por exemplo, o programa a seguir deve receber o nome do usuário como argumento e exibir uma saudação personalizada.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632175" y="2420050"/>
            <a:ext cx="6133200" cy="21960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Aplicacao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"Hello, %s."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Entradas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java.util.Scanner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336950" y="1411025"/>
            <a:ext cx="647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A abordagem usando o array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args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 serve apenas para cenários simples, onde todos os argumentos do programa serão informados logo em sua inicialização, mas não nos permite realizar algo interativo, onde vamos recebendo "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inputs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" passo-a-passo do usuário ou definindo o comportamento da aplicação de forma dinâmica.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1336950" y="1411025"/>
            <a:ext cx="64701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1: Identificar Número Primo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Peça ao usuário para inserir um número inteiro usando Scanner. Utilize o operador ternário para determinar se o número inserido é primo ou não, sem usar estruturas de controle de fluxo.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336950" y="1411025"/>
            <a:ext cx="64701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2: Verificar Dia da Semana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Peça ao usuário para inserir um número de 1 a 7 usando Scanner, onde 1 representa "Domingo" e 7 representa "Sábado". 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Utilize o operador ternário para exibir o dia da semana correspondente.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1336950" y="1411025"/>
            <a:ext cx="64701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3: Verificar Signo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Peça ao usuário para inserir um mês e dia de nascimento. Utilize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printf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para exibir o signo correspondente e ternário para as verificações.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1336950" y="970500"/>
            <a:ext cx="6470100" cy="4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Exercício 3: Verificar Signo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Peça ao usuário para inserir um mês e dia de nascimento. Utilize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printf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para exibir o signo correspondente e ternário para as verificações.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Mu de Áries: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21 de março a 20 de abril.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Aldebaran de Touro: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21 de abril a 20 de maio.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Saga de Gêmeos: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21 de maio a 20 de junho.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Máscara da Morte de Câncer: 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21 de junho a 22 de julho.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Aiolia de Leão: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23 de julho a 22 de agosto.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Shaka de Virgem: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23 de agosto a 22 de setembro.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Dohko de Libra: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23 de setembro a 22 de outubro.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"/>
              <a:buChar char="●"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Milo de Escorpião: 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23 de outubro a 21 de novembro.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Aiolos de Sagitário: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22 de novembro a 21 de dezembro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Shura de Capricórnio: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22 de dezembro e 20 de janeiro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Camus de Aquário: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21 de janeiro a 18 de fevereiro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AB4A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Afrodite de Peixes: 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19 de fevereiro a 20 de março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336950" y="1411025"/>
            <a:ext cx="64701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4: Identificar o Mes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Peça ao usuário para inserir um número de 1 a 12. Utilize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print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para exibir o nome do mês correspondente 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 ternário para as verificações.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336950" y="1411025"/>
            <a:ext cx="64701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5: Exibir o Maior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Peça ao usuário para inserir três números inteiros. Utilize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println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para mostrar o maior número inserido.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Entradas e 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É comum querermos apresentar alguma mensagem e/ou resultado para usuário durante a criação de nossos programas, podemos realizar isso através do terminal do computador.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Como já vimos até aqui, podemos realizar isso utilizando as saídas em Java que podem ser feitas através da instrução: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É desta forma que escrevemos nosso primeiro programa "Hello World":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39375" y="2456700"/>
            <a:ext cx="35826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505300" y="3972300"/>
            <a:ext cx="4133400" cy="8490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resultado esperado &gt; Hello World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336950" y="1411025"/>
            <a:ext cx="6470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Neste exemplo, temos que a expressão a ser escrita é uma simples string. Podemos variar este mesmo comportamento declarando essa string em uma variável e informando a variável como expressão: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630300" y="2760250"/>
            <a:ext cx="4080900" cy="12981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String greeting 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=</a:t>
            </a: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FC404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"Hello World"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>
              <a:solidFill>
                <a:srgbClr val="FFD9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System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</a:t>
            </a: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out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</a:t>
            </a:r>
            <a:r>
              <a:rPr lang="pt-BR">
                <a:solidFill>
                  <a:srgbClr val="FC404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println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</a:t>
            </a: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greeting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);</a:t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8F9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// resultado esperado &gt; Hello World</a:t>
            </a:r>
            <a:endParaRPr>
              <a:solidFill>
                <a:srgbClr val="FFD9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336950" y="1411025"/>
            <a:ext cx="6470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Ainda podemos incrementar mais e usar os operadores que aprendemos para combinar (concatenar) strings. Vamos declarar uma variável com o nome de alguém e emitir uma saudação personalizada: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974925" y="2734025"/>
            <a:ext cx="5426700" cy="12981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String name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"Doctor Who"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"Hello,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resultado esperado &gt; Hello, Doctor Who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336950" y="1411025"/>
            <a:ext cx="64701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Mas se ainda quisermos mais liberdade para formatar nossa saída, podemos optar pelo método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printf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Sua sintaxe é: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Em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format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nós escrevemos a expressão que será escrita em console usando a sintaxe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Format String Syntax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Essa sintaxe permite o uso de marcadores de argumentos, ou seja, cada marcador define uma variável que será substituída pelo valor contido nos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arguments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 segundo parâmetro,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arguments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contém uma sequência de valores, separados por vírgulas, correspondente a cada marcador definido no primeiro parâmetro (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format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).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280775" y="2244675"/>
            <a:ext cx="41682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arguments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336950" y="1411025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Vamos analisar o seguinte exemplo: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079800" y="1984050"/>
            <a:ext cx="4797600" cy="17469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String name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"Doctor Who"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"Hello, %s."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resultado esperado &gt; Hello, Doctor Who.</a:t>
            </a:r>
            <a:endParaRPr>
              <a:solidFill>
                <a:srgbClr val="8F8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Saídas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336950" y="1411025"/>
            <a:ext cx="64701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Existe um marcador específico para cada tipo de dados: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None/>
            </a:pPr>
            <a:r>
              <a:rPr i="1"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– formats strings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None/>
            </a:pPr>
            <a:r>
              <a:rPr i="1"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– formats decimal integers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None/>
            </a:pPr>
            <a:r>
              <a:rPr i="1"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f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– formats the floating-point numbers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None/>
            </a:pPr>
            <a:r>
              <a:rPr i="1"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– formats date/time values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Entradas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Entradas e Saídas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336950" y="1411025"/>
            <a:ext cx="64701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Agora que já aprendemos como escrever valores em console, vamos aprender um pouco sobre como ler esses valores. Isso nos levará a outro nível de poder de programação com a linguagem Java.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Até aqui, todos os valores de variáveis com os quais trabalhamos foram definidos por nós no próprio código-fonte. Isso "amarrou" nossos programas a sempre funcionarem da mesma forma a cada execução. 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Agora, no entanto, poderemos ler valores inseridos pelos usuários e deixar nosso programa mais dinâmico.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